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8C56B-4195-4EE0-9C32-32647D0A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D27D8D-A9F8-4D5E-9DAF-79FBCF7D9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D2A6EE-4E00-429E-B0BE-9E83B6C4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01A7E3-B7B7-4097-ADCA-190C170D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C0B48-1DC2-4C19-8046-2E3F5E18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03E6A-CB65-4FDB-BCC6-C3EB1F22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6D7D26-A9BA-44A8-8EC6-0480A8D5C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24746A-8581-4685-8339-A910E010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4491AD-B766-4420-AD17-9DCA799A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EB8FE7-91F6-4E38-B2AC-5316CE77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93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C1FDF0-08E5-4976-B429-4553381ED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9487BF-456F-4625-8166-1C65505E0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F2E1C1-ABA2-4802-BE46-10FB480D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2D1961-6AA1-48DC-A9AB-D0BE5290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9C806A-EC4F-43A8-989B-5F087971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06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76B0F-912A-4968-93FB-1CDAB52B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C6EC1B-8963-41F7-A31B-AAE74ABB1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1B962A-4056-4D16-A4D6-12611B57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ECF3A6-B719-4A63-A850-E91071C9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28A994-1CA0-4585-BB08-773F8A17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44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C8A86-84E1-45CD-B466-4C819423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FB9472-2B54-4BAE-9E30-9D7D50AD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02F498-AE9D-47BF-8521-A1DBCB96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8BA177-F2A6-49CF-B4B7-81C62FE3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2A357E-EB69-459D-8B79-0775027A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72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38537-0AD5-4180-AAD6-49C398F9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55A7DD-56A5-47BE-9E6E-77FBC0D05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B3C221-BE79-4DA4-8720-8CCCCE612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45D9B6-D2DD-44FD-B55C-6DB253C6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43C253-AD8A-45AC-94EC-DC1DB228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F06801-EDA7-4FAA-BFA4-692E5509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4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F3205-1ADC-4556-B3BC-EE59C289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BB1108-8124-4385-9690-7AB8F7A81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2FD46F-52EC-486C-BCD2-7A5643C7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E784718-D709-4EAC-9159-FE27A9FE5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870F8E-9C14-4E10-A0D8-92B065415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29F2D81-C321-404B-BDCD-F2DA39BD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F01D0DC-2D71-439E-AD26-C21D7C78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D2CC85-5CF8-431E-9779-94C0453E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65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9AAF6-607D-4582-A647-CB27830F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F75CE2-215F-4D9D-914E-B57BF5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45D3095-7DD9-4C7A-BCC0-B4654A9D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F80D47-F359-4E4D-8740-0165A81D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8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E85C200-790C-4FE3-A35C-BA1ED7AD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88104EE-97C8-4880-AA63-3BF776B5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56899A-CB6F-4D33-A3F0-EFE7DCF5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74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847C9-1213-4FA9-B15A-CB6763BA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5F1A87-1533-474F-B916-C1CD7EEB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B45D61-6AC7-4187-8AD3-E41129733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768CA8-E500-47D0-9547-9E1893E6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EA45BC-00AD-4AE5-96D9-7A2ABEFC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930DB7-F5D3-46E5-AFEA-EF4F740B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03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6DCDD-2F91-4F5E-B086-5A924B2B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C833324-8745-4CDB-A34C-6DC2C143F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BD3347-1671-4950-852B-AA8FB56A9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5A64A8-07B5-4633-8B09-E3FC0CCC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A4D058-05C0-498E-8FBC-661E76AC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0CA004-30EF-406A-98F4-473B0641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9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261082-F000-45DB-85FF-F6CC1E49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05BA8C-5979-499D-A62D-F9E43C40C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394F8A-621D-4AA0-B055-9DB2EB9B3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D9DC-2368-49F6-8AEA-059000423B2E}" type="datetimeFigureOut">
              <a:rPr lang="nl-NL" smtClean="0"/>
              <a:t>16-12-2022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A24046-8D9F-453E-AE74-BA3023568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37D283-26D3-4532-B8B1-0F9A3D4F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340C-05BF-4DAB-A0D8-22BF98E6E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83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Wizard Stock Illustration - Download Image Now - Wizard, Beard,  Cartoon - iStock">
            <a:extLst>
              <a:ext uri="{FF2B5EF4-FFF2-40B4-BE49-F238E27FC236}">
                <a16:creationId xmlns:a16="http://schemas.microsoft.com/office/drawing/2014/main" id="{0CBC9BA9-C9A3-406B-9CAE-3E0ADEAE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31" y="1031211"/>
            <a:ext cx="5357391" cy="49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875F0F8-B6CA-4D79-AC40-1B7AECFAB41A}"/>
              </a:ext>
            </a:extLst>
          </p:cNvPr>
          <p:cNvSpPr txBox="1"/>
          <p:nvPr/>
        </p:nvSpPr>
        <p:spPr>
          <a:xfrm>
            <a:off x="142042" y="1232372"/>
            <a:ext cx="3204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Verschijnen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69EBA0B-9E8D-4FB7-84D8-91999FCB6EA1}"/>
              </a:ext>
            </a:extLst>
          </p:cNvPr>
          <p:cNvSpPr txBox="1"/>
          <p:nvPr/>
        </p:nvSpPr>
        <p:spPr>
          <a:xfrm>
            <a:off x="7836731" y="1443841"/>
            <a:ext cx="3488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Ga naar animaties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het woord ‘’Verschijnen’’</a:t>
            </a:r>
            <a:endParaRPr lang="nl-NL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Laat het stukje tekst verschijnen door een van de ‘’groene animaties’’  te klikken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Klik op het woord ‘’verdwijnen’’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Laat het stukje tekst verdwijnen door op een van de ‘’rode animaties’’ te klikken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BA5D146-6DDE-4F9B-9141-AFCC604F9311}"/>
              </a:ext>
            </a:extLst>
          </p:cNvPr>
          <p:cNvSpPr txBox="1"/>
          <p:nvPr/>
        </p:nvSpPr>
        <p:spPr>
          <a:xfrm>
            <a:off x="142042" y="3013501"/>
            <a:ext cx="3204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Verdwijnen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53F713-E49A-4446-8DD4-7E331F06B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11" r="44148"/>
          <a:stretch/>
        </p:blipFill>
        <p:spPr>
          <a:xfrm>
            <a:off x="7836731" y="3032607"/>
            <a:ext cx="3601365" cy="5181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C3B6185-BE7A-4343-875B-8D5429BFAC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6" t="57255" r="63811" b="35547"/>
          <a:stretch/>
        </p:blipFill>
        <p:spPr>
          <a:xfrm>
            <a:off x="7838918" y="4892700"/>
            <a:ext cx="3826276" cy="4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6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bos landschap, eindeloze vector natuur achtergrond voor computer  games - stock vector 3451839 | Crushpixel">
            <a:extLst>
              <a:ext uri="{FF2B5EF4-FFF2-40B4-BE49-F238E27FC236}">
                <a16:creationId xmlns:a16="http://schemas.microsoft.com/office/drawing/2014/main" id="{75443825-5F1F-42E3-940D-92AC3DB6E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9" y="664100"/>
            <a:ext cx="7999150" cy="53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d Herfstblad Droog Esdoorn - Gratis vectorafbeelding op Pixabay">
            <a:extLst>
              <a:ext uri="{FF2B5EF4-FFF2-40B4-BE49-F238E27FC236}">
                <a16:creationId xmlns:a16="http://schemas.microsoft.com/office/drawing/2014/main" id="{3A80A648-0C43-4131-A25A-15D30050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618" y="772357"/>
            <a:ext cx="1198006" cy="11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090125B-0E5E-40DB-BBF1-1FAE7FD4C3A2}"/>
              </a:ext>
            </a:extLst>
          </p:cNvPr>
          <p:cNvSpPr txBox="1"/>
          <p:nvPr/>
        </p:nvSpPr>
        <p:spPr>
          <a:xfrm>
            <a:off x="8611340" y="2413337"/>
            <a:ext cx="3488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het blaadje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Ga naar animaties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animatiepaden </a:t>
            </a:r>
            <a:r>
              <a:rPr lang="nl-NL" dirty="0">
                <a:sym typeface="Wingdings" panose="05000000000000000000" pitchFamily="2" charset="2"/>
              </a:rPr>
              <a:t> aangepast.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Maak een lijn van het blaadje door het bos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Voeg als extra animatie ‘’draaien’’ toe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Let op de animatievolgorde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35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3x5FT Stad Cartoon Fotografie Achtergrond Voor Studio Foto Props  Fotografische Achtergronden doek 0.9x1.5 MFond studio  photoVinyl|photography background|background for studiobackgrounds for  photo studio - AliExpress">
            <a:extLst>
              <a:ext uri="{FF2B5EF4-FFF2-40B4-BE49-F238E27FC236}">
                <a16:creationId xmlns:a16="http://schemas.microsoft.com/office/drawing/2014/main" id="{F7257121-7501-4DC5-9751-91101662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8" y="642853"/>
            <a:ext cx="7554157" cy="54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uperman Cartoon PNG Transparent Background, Free Download #31579 -  FreeIconsPNG">
            <a:extLst>
              <a:ext uri="{FF2B5EF4-FFF2-40B4-BE49-F238E27FC236}">
                <a16:creationId xmlns:a16="http://schemas.microsoft.com/office/drawing/2014/main" id="{D59C1250-1F31-49D7-A790-A57DF753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10" y="4225770"/>
            <a:ext cx="3707665" cy="26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8E12F8B-796C-4F7D-80C4-064223EDC756}"/>
              </a:ext>
            </a:extLst>
          </p:cNvPr>
          <p:cNvSpPr txBox="1"/>
          <p:nvPr/>
        </p:nvSpPr>
        <p:spPr>
          <a:xfrm>
            <a:off x="8621758" y="1120676"/>
            <a:ext cx="3488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Superman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Ga naar animaties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animatiepaden </a:t>
            </a:r>
            <a:r>
              <a:rPr lang="nl-NL" dirty="0">
                <a:sym typeface="Wingdings" panose="05000000000000000000" pitchFamily="2" charset="2"/>
              </a:rPr>
              <a:t> aangepast.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Laat superman door de stad vliegen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F113DB0-917A-4DD5-949A-421B1FCF5F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38" t="72401" r="63342" b="20647"/>
          <a:stretch/>
        </p:blipFill>
        <p:spPr>
          <a:xfrm>
            <a:off x="9700483" y="3210642"/>
            <a:ext cx="1070548" cy="7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7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artoon blauwe lucht en krullende wolken | Premium Vector">
            <a:extLst>
              <a:ext uri="{FF2B5EF4-FFF2-40B4-BE49-F238E27FC236}">
                <a16:creationId xmlns:a16="http://schemas.microsoft.com/office/drawing/2014/main" id="{512B1F13-CE0F-434C-B751-64748591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16" y="489616"/>
            <a:ext cx="6643455" cy="49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090125B-0E5E-40DB-BBF1-1FAE7FD4C3A2}"/>
              </a:ext>
            </a:extLst>
          </p:cNvPr>
          <p:cNvSpPr txBox="1"/>
          <p:nvPr/>
        </p:nvSpPr>
        <p:spPr>
          <a:xfrm>
            <a:off x="8028495" y="1120676"/>
            <a:ext cx="3488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het konijn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Ga naar animaties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animatiepaden </a:t>
            </a:r>
            <a:r>
              <a:rPr lang="nl-NL" dirty="0">
                <a:sym typeface="Wingdings" panose="05000000000000000000" pitchFamily="2" charset="2"/>
              </a:rPr>
              <a:t> aangepast.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Laat het konijn door het gras huppelen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Bij de volgende animatie laat je het gras verdwijnen</a:t>
            </a:r>
          </a:p>
        </p:txBody>
      </p:sp>
      <p:pic>
        <p:nvPicPr>
          <p:cNvPr id="2050" name="Picture 2" descr="Grass PNG Image for Free Download | Grass clipart, Grass, Lightroom presets  portrait">
            <a:extLst>
              <a:ext uri="{FF2B5EF4-FFF2-40B4-BE49-F238E27FC236}">
                <a16:creationId xmlns:a16="http://schemas.microsoft.com/office/drawing/2014/main" id="{18032EA4-AB39-498D-8C11-8DE1B8E8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16" y="3515669"/>
            <a:ext cx="6643454" cy="19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nijn clipart. Gratis download. | Creazilla">
            <a:extLst>
              <a:ext uri="{FF2B5EF4-FFF2-40B4-BE49-F238E27FC236}">
                <a16:creationId xmlns:a16="http://schemas.microsoft.com/office/drawing/2014/main" id="{5DB8F605-9906-42E8-AB0D-238E4DA1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68" y="3812848"/>
            <a:ext cx="2559851" cy="25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7F42E7-F9ED-4148-B635-B774AD11E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38" t="72401" r="63342" b="20647"/>
          <a:stretch/>
        </p:blipFill>
        <p:spPr>
          <a:xfrm>
            <a:off x="10982145" y="1395022"/>
            <a:ext cx="1070548" cy="7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artoon blauwe lucht en krullende wolken | Premium Vector">
            <a:extLst>
              <a:ext uri="{FF2B5EF4-FFF2-40B4-BE49-F238E27FC236}">
                <a16:creationId xmlns:a16="http://schemas.microsoft.com/office/drawing/2014/main" id="{50B3BA81-840B-41FC-B087-788D2641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16" y="489616"/>
            <a:ext cx="6643455" cy="49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enerkamer muursticker voetbaldoel - TenStickers">
            <a:extLst>
              <a:ext uri="{FF2B5EF4-FFF2-40B4-BE49-F238E27FC236}">
                <a16:creationId xmlns:a16="http://schemas.microsoft.com/office/drawing/2014/main" id="{BCAE30F4-900E-4BD2-B25C-7212E8D5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49" y="1509205"/>
            <a:ext cx="5353153" cy="32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ss PNG Image for Free Download | Grass clipart, Grass, Lightroom presets  portrait">
            <a:extLst>
              <a:ext uri="{FF2B5EF4-FFF2-40B4-BE49-F238E27FC236}">
                <a16:creationId xmlns:a16="http://schemas.microsoft.com/office/drawing/2014/main" id="{1DEA5C1F-375C-474D-B8DE-31697D48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16" y="3515669"/>
            <a:ext cx="6643454" cy="19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4B0BBB9-FA37-4F5C-8EE4-9912FA21DF03}"/>
              </a:ext>
            </a:extLst>
          </p:cNvPr>
          <p:cNvSpPr txBox="1"/>
          <p:nvPr/>
        </p:nvSpPr>
        <p:spPr>
          <a:xfrm>
            <a:off x="8028495" y="1120676"/>
            <a:ext cx="3488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de voetbal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Ga naar animaties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animatiepaden </a:t>
            </a:r>
            <a:r>
              <a:rPr lang="nl-NL" dirty="0">
                <a:sym typeface="Wingdings" panose="05000000000000000000" pitchFamily="2" charset="2"/>
              </a:rPr>
              <a:t> aangepast.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Schiet de voetbal in de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Selecteer de sticker ‘’goal’’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Ga naar animaties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Klik op verschijnen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2060" name="Picture 12" descr="Meer dan 5.000 gratis afbeeldingen van Voetbal en Sport - Pixabay">
            <a:extLst>
              <a:ext uri="{FF2B5EF4-FFF2-40B4-BE49-F238E27FC236}">
                <a16:creationId xmlns:a16="http://schemas.microsoft.com/office/drawing/2014/main" id="{262D5D4B-9157-4C63-813D-1997A9D37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53" y="4971494"/>
            <a:ext cx="1338309" cy="13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Goal! - FootballDesign">
            <a:extLst>
              <a:ext uri="{FF2B5EF4-FFF2-40B4-BE49-F238E27FC236}">
                <a16:creationId xmlns:a16="http://schemas.microsoft.com/office/drawing/2014/main" id="{76D3CEFF-848F-476C-A150-64EE7755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3" y="3896382"/>
            <a:ext cx="2686410" cy="26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166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162</Words>
  <Application>Microsoft Office PowerPoint</Application>
  <PresentationFormat>Breedbeeld</PresentationFormat>
  <Paragraphs>33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Eibrink Jansen, Jennifer</dc:creator>
  <cp:lastModifiedBy>Eibrink Jansen, Jennifer</cp:lastModifiedBy>
  <cp:revision>8</cp:revision>
  <dcterms:created xsi:type="dcterms:W3CDTF">2022-11-22T14:55:28Z</dcterms:created>
  <dcterms:modified xsi:type="dcterms:W3CDTF">2022-12-16T08:53:39Z</dcterms:modified>
</cp:coreProperties>
</file>